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65" r:id="rId4"/>
    <p:sldId id="264" r:id="rId5"/>
    <p:sldId id="263" r:id="rId6"/>
    <p:sldId id="262" r:id="rId7"/>
    <p:sldId id="261" r:id="rId8"/>
    <p:sldId id="260" r:id="rId9"/>
    <p:sldId id="273" r:id="rId10"/>
    <p:sldId id="278" r:id="rId11"/>
    <p:sldId id="277" r:id="rId12"/>
    <p:sldId id="276" r:id="rId13"/>
    <p:sldId id="275" r:id="rId14"/>
    <p:sldId id="274" r:id="rId15"/>
    <p:sldId id="272" r:id="rId16"/>
    <p:sldId id="271" r:id="rId17"/>
    <p:sldId id="270" r:id="rId18"/>
    <p:sldId id="269" r:id="rId19"/>
    <p:sldId id="292" r:id="rId20"/>
    <p:sldId id="291" r:id="rId21"/>
    <p:sldId id="290" r:id="rId22"/>
    <p:sldId id="289" r:id="rId23"/>
    <p:sldId id="288" r:id="rId24"/>
    <p:sldId id="287" r:id="rId25"/>
    <p:sldId id="286" r:id="rId26"/>
    <p:sldId id="285" r:id="rId27"/>
    <p:sldId id="284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F5E73-232A-4FB8-8A1C-B607FF52F63A}" v="51" dt="2023-03-13T10:10:11.3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HUKURI RAJESHKUMAR" userId="b580e178-f866-4fb1-a57a-6180ccdfa397" providerId="ADAL" clId="{DEBF5E73-232A-4FB8-8A1C-B607FF52F63A}"/>
    <pc:docChg chg="undo custSel addSld delSld modSld sldOrd">
      <pc:chgData name="MOTHUKURI RAJESHKUMAR" userId="b580e178-f866-4fb1-a57a-6180ccdfa397" providerId="ADAL" clId="{DEBF5E73-232A-4FB8-8A1C-B607FF52F63A}" dt="2023-03-13T11:39:15.272" v="580"/>
      <pc:docMkLst>
        <pc:docMk/>
      </pc:docMkLst>
      <pc:sldChg chg="del">
        <pc:chgData name="MOTHUKURI RAJESHKUMAR" userId="b580e178-f866-4fb1-a57a-6180ccdfa397" providerId="ADAL" clId="{DEBF5E73-232A-4FB8-8A1C-B607FF52F63A}" dt="2023-03-13T10:08:42.339" v="566" actId="2696"/>
        <pc:sldMkLst>
          <pc:docMk/>
          <pc:sldMk cId="1697886703" sldId="256"/>
        </pc:sldMkLst>
      </pc:sldChg>
      <pc:sldChg chg="del">
        <pc:chgData name="MOTHUKURI RAJESHKUMAR" userId="b580e178-f866-4fb1-a57a-6180ccdfa397" providerId="ADAL" clId="{DEBF5E73-232A-4FB8-8A1C-B607FF52F63A}" dt="2023-03-13T05:55:08.968" v="33" actId="47"/>
        <pc:sldMkLst>
          <pc:docMk/>
          <pc:sldMk cId="4049229240" sldId="257"/>
        </pc:sldMkLst>
      </pc:sldChg>
      <pc:sldChg chg="modSp">
        <pc:chgData name="MOTHUKURI RAJESHKUMAR" userId="b580e178-f866-4fb1-a57a-6180ccdfa397" providerId="ADAL" clId="{DEBF5E73-232A-4FB8-8A1C-B607FF52F63A}" dt="2023-03-13T10:10:11.362" v="573" actId="14100"/>
        <pc:sldMkLst>
          <pc:docMk/>
          <pc:sldMk cId="2348659382" sldId="262"/>
        </pc:sldMkLst>
        <pc:picChg chg="mod">
          <ac:chgData name="MOTHUKURI RAJESHKUMAR" userId="b580e178-f866-4fb1-a57a-6180ccdfa397" providerId="ADAL" clId="{DEBF5E73-232A-4FB8-8A1C-B607FF52F63A}" dt="2023-03-13T10:10:11.362" v="573" actId="14100"/>
          <ac:picMkLst>
            <pc:docMk/>
            <pc:sldMk cId="2348659382" sldId="262"/>
            <ac:picMk id="6146" creationId="{D120A8E5-9B73-F04C-C70C-C362B53BD48F}"/>
          </ac:picMkLst>
        </pc:picChg>
      </pc:sldChg>
      <pc:sldChg chg="modSp">
        <pc:chgData name="MOTHUKURI RAJESHKUMAR" userId="b580e178-f866-4fb1-a57a-6180ccdfa397" providerId="ADAL" clId="{DEBF5E73-232A-4FB8-8A1C-B607FF52F63A}" dt="2023-03-13T09:14:13.142" v="565" actId="14100"/>
        <pc:sldMkLst>
          <pc:docMk/>
          <pc:sldMk cId="1419625237" sldId="267"/>
        </pc:sldMkLst>
        <pc:picChg chg="mod">
          <ac:chgData name="MOTHUKURI RAJESHKUMAR" userId="b580e178-f866-4fb1-a57a-6180ccdfa397" providerId="ADAL" clId="{DEBF5E73-232A-4FB8-8A1C-B607FF52F63A}" dt="2023-03-13T09:14:13.142" v="565" actId="14100"/>
          <ac:picMkLst>
            <pc:docMk/>
            <pc:sldMk cId="1419625237" sldId="267"/>
            <ac:picMk id="1026" creationId="{408436C3-F6D4-F59B-E718-705FA02E58C4}"/>
          </ac:picMkLst>
        </pc:picChg>
      </pc:sldChg>
      <pc:sldChg chg="del">
        <pc:chgData name="MOTHUKURI RAJESHKUMAR" userId="b580e178-f866-4fb1-a57a-6180ccdfa397" providerId="ADAL" clId="{DEBF5E73-232A-4FB8-8A1C-B607FF52F63A}" dt="2023-03-13T05:55:05.893" v="32" actId="47"/>
        <pc:sldMkLst>
          <pc:docMk/>
          <pc:sldMk cId="1833436834" sldId="268"/>
        </pc:sldMkLst>
      </pc:sldChg>
      <pc:sldChg chg="addSp delSp modSp">
        <pc:chgData name="MOTHUKURI RAJESHKUMAR" userId="b580e178-f866-4fb1-a57a-6180ccdfa397" providerId="ADAL" clId="{DEBF5E73-232A-4FB8-8A1C-B607FF52F63A}" dt="2023-03-13T05:50:10.902" v="19"/>
        <pc:sldMkLst>
          <pc:docMk/>
          <pc:sldMk cId="3732394436" sldId="270"/>
        </pc:sldMkLst>
        <pc:graphicFrameChg chg="add del mod">
          <ac:chgData name="MOTHUKURI RAJESHKUMAR" userId="b580e178-f866-4fb1-a57a-6180ccdfa397" providerId="ADAL" clId="{DEBF5E73-232A-4FB8-8A1C-B607FF52F63A}" dt="2023-03-13T05:50:10.902" v="19"/>
          <ac:graphicFrameMkLst>
            <pc:docMk/>
            <pc:sldMk cId="3732394436" sldId="270"/>
            <ac:graphicFrameMk id="2" creationId="{37726409-C638-0E62-8021-C9297C2E40AD}"/>
          </ac:graphicFrameMkLst>
        </pc:graphicFrameChg>
        <pc:picChg chg="mod">
          <ac:chgData name="MOTHUKURI RAJESHKUMAR" userId="b580e178-f866-4fb1-a57a-6180ccdfa397" providerId="ADAL" clId="{DEBF5E73-232A-4FB8-8A1C-B607FF52F63A}" dt="2023-03-13T05:49:16.478" v="15" actId="14100"/>
          <ac:picMkLst>
            <pc:docMk/>
            <pc:sldMk cId="3732394436" sldId="270"/>
            <ac:picMk id="17410" creationId="{CACCCD29-A899-B956-0357-20FE858150AB}"/>
          </ac:picMkLst>
        </pc:picChg>
      </pc:sldChg>
      <pc:sldChg chg="modSp">
        <pc:chgData name="MOTHUKURI RAJESHKUMAR" userId="b580e178-f866-4fb1-a57a-6180ccdfa397" providerId="ADAL" clId="{DEBF5E73-232A-4FB8-8A1C-B607FF52F63A}" dt="2023-03-13T05:48:48.598" v="9" actId="1076"/>
        <pc:sldMkLst>
          <pc:docMk/>
          <pc:sldMk cId="1899600236" sldId="271"/>
        </pc:sldMkLst>
        <pc:picChg chg="mod">
          <ac:chgData name="MOTHUKURI RAJESHKUMAR" userId="b580e178-f866-4fb1-a57a-6180ccdfa397" providerId="ADAL" clId="{DEBF5E73-232A-4FB8-8A1C-B607FF52F63A}" dt="2023-03-13T05:48:48.598" v="9" actId="1076"/>
          <ac:picMkLst>
            <pc:docMk/>
            <pc:sldMk cId="1899600236" sldId="271"/>
            <ac:picMk id="16386" creationId="{ADA09788-1C31-2F2D-7294-2A7577CCDECF}"/>
          </ac:picMkLst>
        </pc:picChg>
      </pc:sldChg>
      <pc:sldChg chg="modSp">
        <pc:chgData name="MOTHUKURI RAJESHKUMAR" userId="b580e178-f866-4fb1-a57a-6180ccdfa397" providerId="ADAL" clId="{DEBF5E73-232A-4FB8-8A1C-B607FF52F63A}" dt="2023-03-13T05:48:36.878" v="5" actId="14100"/>
        <pc:sldMkLst>
          <pc:docMk/>
          <pc:sldMk cId="1362674775" sldId="272"/>
        </pc:sldMkLst>
        <pc:picChg chg="mod">
          <ac:chgData name="MOTHUKURI RAJESHKUMAR" userId="b580e178-f866-4fb1-a57a-6180ccdfa397" providerId="ADAL" clId="{DEBF5E73-232A-4FB8-8A1C-B607FF52F63A}" dt="2023-03-13T05:48:36.878" v="5" actId="14100"/>
          <ac:picMkLst>
            <pc:docMk/>
            <pc:sldMk cId="1362674775" sldId="272"/>
            <ac:picMk id="15362" creationId="{80B74300-8B80-F319-2059-3078EEC72426}"/>
          </ac:picMkLst>
        </pc:picChg>
      </pc:sldChg>
      <pc:sldChg chg="del">
        <pc:chgData name="MOTHUKURI RAJESHKUMAR" userId="b580e178-f866-4fb1-a57a-6180ccdfa397" providerId="ADAL" clId="{DEBF5E73-232A-4FB8-8A1C-B607FF52F63A}" dt="2023-03-13T11:38:19.193" v="577" actId="2696"/>
        <pc:sldMkLst>
          <pc:docMk/>
          <pc:sldMk cId="1465545068" sldId="279"/>
        </pc:sldMkLst>
      </pc:sldChg>
      <pc:sldChg chg="del">
        <pc:chgData name="MOTHUKURI RAJESHKUMAR" userId="b580e178-f866-4fb1-a57a-6180ccdfa397" providerId="ADAL" clId="{DEBF5E73-232A-4FB8-8A1C-B607FF52F63A}" dt="2023-03-13T11:38:09.707" v="575" actId="2696"/>
        <pc:sldMkLst>
          <pc:docMk/>
          <pc:sldMk cId="2738529842" sldId="280"/>
        </pc:sldMkLst>
      </pc:sldChg>
      <pc:sldChg chg="del">
        <pc:chgData name="MOTHUKURI RAJESHKUMAR" userId="b580e178-f866-4fb1-a57a-6180ccdfa397" providerId="ADAL" clId="{DEBF5E73-232A-4FB8-8A1C-B607FF52F63A}" dt="2023-03-13T11:38:06.642" v="574" actId="2696"/>
        <pc:sldMkLst>
          <pc:docMk/>
          <pc:sldMk cId="550528396" sldId="281"/>
        </pc:sldMkLst>
      </pc:sldChg>
      <pc:sldChg chg="addSp delSp modSp mod">
        <pc:chgData name="MOTHUKURI RAJESHKUMAR" userId="b580e178-f866-4fb1-a57a-6180ccdfa397" providerId="ADAL" clId="{DEBF5E73-232A-4FB8-8A1C-B607FF52F63A}" dt="2023-03-13T09:12:43.689" v="564" actId="14100"/>
        <pc:sldMkLst>
          <pc:docMk/>
          <pc:sldMk cId="866251281" sldId="282"/>
        </pc:sldMkLst>
        <pc:graphicFrameChg chg="add mod modGraphic">
          <ac:chgData name="MOTHUKURI RAJESHKUMAR" userId="b580e178-f866-4fb1-a57a-6180ccdfa397" providerId="ADAL" clId="{DEBF5E73-232A-4FB8-8A1C-B607FF52F63A}" dt="2023-03-13T09:05:53.359" v="97" actId="14100"/>
          <ac:graphicFrameMkLst>
            <pc:docMk/>
            <pc:sldMk cId="866251281" sldId="282"/>
            <ac:graphicFrameMk id="2" creationId="{CBEDE0E1-CD91-8263-07E0-7A0AFF5E67B6}"/>
          </ac:graphicFrameMkLst>
        </pc:graphicFrameChg>
        <pc:graphicFrameChg chg="add del mod modGraphic">
          <ac:chgData name="MOTHUKURI RAJESHKUMAR" userId="b580e178-f866-4fb1-a57a-6180ccdfa397" providerId="ADAL" clId="{DEBF5E73-232A-4FB8-8A1C-B607FF52F63A}" dt="2023-03-13T09:12:43.689" v="564" actId="14100"/>
          <ac:graphicFrameMkLst>
            <pc:docMk/>
            <pc:sldMk cId="866251281" sldId="282"/>
            <ac:graphicFrameMk id="3" creationId="{0FB7C42C-F288-DF5E-9555-4DB04BFFE503}"/>
          </ac:graphicFrameMkLst>
        </pc:graphicFrameChg>
        <pc:graphicFrameChg chg="add del mod">
          <ac:chgData name="MOTHUKURI RAJESHKUMAR" userId="b580e178-f866-4fb1-a57a-6180ccdfa397" providerId="ADAL" clId="{DEBF5E73-232A-4FB8-8A1C-B607FF52F63A}" dt="2023-03-13T09:11:16.773" v="552"/>
          <ac:graphicFrameMkLst>
            <pc:docMk/>
            <pc:sldMk cId="866251281" sldId="282"/>
            <ac:graphicFrameMk id="4" creationId="{236C32CD-0C1B-3E24-EA10-7F054D79C364}"/>
          </ac:graphicFrameMkLst>
        </pc:graphicFrameChg>
      </pc:sldChg>
      <pc:sldChg chg="addSp mod ord">
        <pc:chgData name="MOTHUKURI RAJESHKUMAR" userId="b580e178-f866-4fb1-a57a-6180ccdfa397" providerId="ADAL" clId="{DEBF5E73-232A-4FB8-8A1C-B607FF52F63A}" dt="2023-03-13T11:39:15.272" v="580"/>
        <pc:sldMkLst>
          <pc:docMk/>
          <pc:sldMk cId="2503885460" sldId="283"/>
        </pc:sldMkLst>
        <pc:picChg chg="add">
          <ac:chgData name="MOTHUKURI RAJESHKUMAR" userId="b580e178-f866-4fb1-a57a-6180ccdfa397" providerId="ADAL" clId="{DEBF5E73-232A-4FB8-8A1C-B607FF52F63A}" dt="2023-03-13T06:56:50.862" v="94" actId="22"/>
          <ac:picMkLst>
            <pc:docMk/>
            <pc:sldMk cId="2503885460" sldId="283"/>
            <ac:picMk id="3" creationId="{78E1C0F2-764A-609A-0368-D58661D8EA2A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6:45:00.435" v="93" actId="14100"/>
        <pc:sldMkLst>
          <pc:docMk/>
          <pc:sldMk cId="425386392" sldId="284"/>
        </pc:sldMkLst>
        <pc:picChg chg="add mod">
          <ac:chgData name="MOTHUKURI RAJESHKUMAR" userId="b580e178-f866-4fb1-a57a-6180ccdfa397" providerId="ADAL" clId="{DEBF5E73-232A-4FB8-8A1C-B607FF52F63A}" dt="2023-03-13T06:45:00.435" v="93" actId="14100"/>
          <ac:picMkLst>
            <pc:docMk/>
            <pc:sldMk cId="425386392" sldId="284"/>
            <ac:picMk id="3" creationId="{84F5A75B-67BF-A6DD-A006-BDD86B08FE00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6:29:25.262" v="83" actId="1076"/>
        <pc:sldMkLst>
          <pc:docMk/>
          <pc:sldMk cId="1643743807" sldId="285"/>
        </pc:sldMkLst>
        <pc:picChg chg="add mod">
          <ac:chgData name="MOTHUKURI RAJESHKUMAR" userId="b580e178-f866-4fb1-a57a-6180ccdfa397" providerId="ADAL" clId="{DEBF5E73-232A-4FB8-8A1C-B607FF52F63A}" dt="2023-03-13T06:29:25.262" v="83" actId="1076"/>
          <ac:picMkLst>
            <pc:docMk/>
            <pc:sldMk cId="1643743807" sldId="285"/>
            <ac:picMk id="3" creationId="{46735E7E-4ECE-1692-F0B4-7D3D891B27BB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6:15:01.018" v="79" actId="14100"/>
        <pc:sldMkLst>
          <pc:docMk/>
          <pc:sldMk cId="875267739" sldId="286"/>
        </pc:sldMkLst>
        <pc:picChg chg="add mod modCrop">
          <ac:chgData name="MOTHUKURI RAJESHKUMAR" userId="b580e178-f866-4fb1-a57a-6180ccdfa397" providerId="ADAL" clId="{DEBF5E73-232A-4FB8-8A1C-B607FF52F63A}" dt="2023-03-13T06:15:01.018" v="79" actId="14100"/>
          <ac:picMkLst>
            <pc:docMk/>
            <pc:sldMk cId="875267739" sldId="286"/>
            <ac:picMk id="2" creationId="{D9957274-419A-62C4-FCD8-202102B005C6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6:14:21.969" v="71" actId="1076"/>
        <pc:sldMkLst>
          <pc:docMk/>
          <pc:sldMk cId="581039102" sldId="287"/>
        </pc:sldMkLst>
        <pc:picChg chg="add mod">
          <ac:chgData name="MOTHUKURI RAJESHKUMAR" userId="b580e178-f866-4fb1-a57a-6180ccdfa397" providerId="ADAL" clId="{DEBF5E73-232A-4FB8-8A1C-B607FF52F63A}" dt="2023-03-13T06:14:21.969" v="71" actId="1076"/>
          <ac:picMkLst>
            <pc:docMk/>
            <pc:sldMk cId="581039102" sldId="287"/>
            <ac:picMk id="3" creationId="{1DD290D1-1768-48CA-467F-D150AF9AC5DA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6:13:53.986" v="63" actId="14100"/>
        <pc:sldMkLst>
          <pc:docMk/>
          <pc:sldMk cId="3251630003" sldId="288"/>
        </pc:sldMkLst>
        <pc:picChg chg="add mod">
          <ac:chgData name="MOTHUKURI RAJESHKUMAR" userId="b580e178-f866-4fb1-a57a-6180ccdfa397" providerId="ADAL" clId="{DEBF5E73-232A-4FB8-8A1C-B607FF52F63A}" dt="2023-03-13T06:13:53.986" v="63" actId="14100"/>
          <ac:picMkLst>
            <pc:docMk/>
            <pc:sldMk cId="3251630003" sldId="288"/>
            <ac:picMk id="3" creationId="{6AFC5B81-5B98-C8EA-F199-005D37A0660C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6:14:04.601" v="66" actId="1076"/>
        <pc:sldMkLst>
          <pc:docMk/>
          <pc:sldMk cId="1914070844" sldId="289"/>
        </pc:sldMkLst>
        <pc:picChg chg="add mod">
          <ac:chgData name="MOTHUKURI RAJESHKUMAR" userId="b580e178-f866-4fb1-a57a-6180ccdfa397" providerId="ADAL" clId="{DEBF5E73-232A-4FB8-8A1C-B607FF52F63A}" dt="2023-03-13T06:14:04.601" v="66" actId="1076"/>
          <ac:picMkLst>
            <pc:docMk/>
            <pc:sldMk cId="1914070844" sldId="289"/>
            <ac:picMk id="3" creationId="{B6B8DBF5-1215-ADE0-E3F4-9C655D166F2D}"/>
          </ac:picMkLst>
        </pc:picChg>
      </pc:sldChg>
      <pc:sldChg chg="addSp modSp mod">
        <pc:chgData name="MOTHUKURI RAJESHKUMAR" userId="b580e178-f866-4fb1-a57a-6180ccdfa397" providerId="ADAL" clId="{DEBF5E73-232A-4FB8-8A1C-B607FF52F63A}" dt="2023-03-13T05:57:27.390" v="45" actId="732"/>
        <pc:sldMkLst>
          <pc:docMk/>
          <pc:sldMk cId="227499776" sldId="290"/>
        </pc:sldMkLst>
        <pc:picChg chg="add mod modCrop">
          <ac:chgData name="MOTHUKURI RAJESHKUMAR" userId="b580e178-f866-4fb1-a57a-6180ccdfa397" providerId="ADAL" clId="{DEBF5E73-232A-4FB8-8A1C-B607FF52F63A}" dt="2023-03-13T05:57:27.390" v="45" actId="732"/>
          <ac:picMkLst>
            <pc:docMk/>
            <pc:sldMk cId="227499776" sldId="290"/>
            <ac:picMk id="3" creationId="{D3937885-9EEC-EB7E-7FF3-0FD22CD94A4F}"/>
          </ac:picMkLst>
        </pc:picChg>
      </pc:sldChg>
      <pc:sldChg chg="modSp">
        <pc:chgData name="MOTHUKURI RAJESHKUMAR" userId="b580e178-f866-4fb1-a57a-6180ccdfa397" providerId="ADAL" clId="{DEBF5E73-232A-4FB8-8A1C-B607FF52F63A}" dt="2023-03-13T05:50:50.445" v="31" actId="14100"/>
        <pc:sldMkLst>
          <pc:docMk/>
          <pc:sldMk cId="2558997946" sldId="291"/>
        </pc:sldMkLst>
        <pc:picChg chg="mod">
          <ac:chgData name="MOTHUKURI RAJESHKUMAR" userId="b580e178-f866-4fb1-a57a-6180ccdfa397" providerId="ADAL" clId="{DEBF5E73-232A-4FB8-8A1C-B607FF52F63A}" dt="2023-03-13T05:50:50.445" v="31" actId="14100"/>
          <ac:picMkLst>
            <pc:docMk/>
            <pc:sldMk cId="2558997946" sldId="291"/>
            <ac:picMk id="20482" creationId="{8995969F-0A65-11EF-ADCF-9F56A7892CD3}"/>
          </ac:picMkLst>
        </pc:picChg>
      </pc:sldChg>
      <pc:sldChg chg="modSp">
        <pc:chgData name="MOTHUKURI RAJESHKUMAR" userId="b580e178-f866-4fb1-a57a-6180ccdfa397" providerId="ADAL" clId="{DEBF5E73-232A-4FB8-8A1C-B607FF52F63A}" dt="2023-03-13T05:50:36.013" v="23" actId="14100"/>
        <pc:sldMkLst>
          <pc:docMk/>
          <pc:sldMk cId="656341704" sldId="292"/>
        </pc:sldMkLst>
        <pc:picChg chg="mod">
          <ac:chgData name="MOTHUKURI RAJESHKUMAR" userId="b580e178-f866-4fb1-a57a-6180ccdfa397" providerId="ADAL" clId="{DEBF5E73-232A-4FB8-8A1C-B607FF52F63A}" dt="2023-03-13T05:50:36.013" v="23" actId="14100"/>
          <ac:picMkLst>
            <pc:docMk/>
            <pc:sldMk cId="656341704" sldId="292"/>
            <ac:picMk id="19458" creationId="{A0386D39-424C-BAFC-B521-EA33D9F46546}"/>
          </ac:picMkLst>
        </pc:picChg>
      </pc:sldChg>
      <pc:sldChg chg="add del">
        <pc:chgData name="MOTHUKURI RAJESHKUMAR" userId="b580e178-f866-4fb1-a57a-6180ccdfa397" providerId="ADAL" clId="{DEBF5E73-232A-4FB8-8A1C-B607FF52F63A}" dt="2023-03-13T11:38:21.506" v="578" actId="2696"/>
        <pc:sldMkLst>
          <pc:docMk/>
          <pc:sldMk cId="1492911448" sldId="29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155D-5287-FEDA-83B6-123D397F1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660E9-6FA8-27BA-90CF-9CD230961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82FE-DE7A-CF21-1378-D051D26A9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41B27-1DDA-90BA-459F-86BDBF9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46D49-F4AE-AD85-5765-19186731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55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AB1A-FECA-470F-6D21-F9F19220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941CE-7D30-5E90-536C-919A2C679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08D0E-9300-3A03-BF77-52F8BEE1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7AFEA-E7EE-8E43-51EB-AE886DA3D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D317D-11E8-B228-16D0-D4B8108B4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39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F4789-514B-39B9-0E44-D6F3A0CA62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ECFEF-E0A0-6A1C-F923-DFF623F63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3220A-ACEC-A896-DCE9-92087BE8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5FE73-B86F-2E43-6A07-2E6000D8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7A0B-D293-C19A-4096-2C1F7942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048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9421-F520-1322-D4DB-70A69629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0F98-DA9A-89F8-8806-C316B34A0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98E7B-4824-B2E9-5F97-9EBE79DD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D7846-4389-C1A3-72DD-5444CDAA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51DBB-0E5E-C414-BABF-2BC43764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14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F46F-24B4-C85A-821E-DC8948DF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A4399E-E74D-7419-678C-FA54D89DB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67E9-B400-D253-ECE2-D2E440989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1EB0A-D130-DD9B-A8C7-36AC9E62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0B2B5-7D98-BD1B-D536-1E8D3BF7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60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190E-F386-692A-97A7-70759558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5B8D-B6C1-D800-0453-5E2F4B7B7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A068-64AC-A637-E8C6-752A44A61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42E19-12F3-0BC3-AC48-1F250361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91F61-A9BE-1013-922A-C55CA390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48BC4-5A4B-2700-09C8-EA7FC081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48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8F46-5382-E927-1D05-D2B9DCAF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D9597-F065-319A-A932-C5B0331B8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45712-1D0F-8970-AA33-1062731FF8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534E2-FDB8-446B-5E00-B2E15E45A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3AB80-F9C0-95EB-8B0F-E9BFBD00F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56E26-E672-0CDC-98B6-2EE658BBD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96411-BCE3-90F7-2F09-5C38C1B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96B082-D98D-7241-7819-2D947D32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42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71A1-71FA-DD38-9D4F-F750512F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B875-60A0-03B4-1EE0-666100CA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21861-69AE-B393-9609-CD0EBE9C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F713B-9D49-5F21-199F-5041FCB1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833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167825-418C-0D7E-0130-F839EDD1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2115A-8AC0-A4B2-8934-C1DD769B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B7E46-09B0-733C-4DC2-3D1835054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45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2C55-CF79-7B40-B1D6-C468906FE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5D9F7-DBF5-E2AB-2E7F-03EAF0BB7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DDE91-745C-9A8D-0A93-E83916F40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57C4E1-A8F6-1C44-724D-4074BC8C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BF18D-816C-D940-08BC-22A865E3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CC095-E995-E417-1C2D-A889918BA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71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FF7B-74E8-EDC4-AEBC-375C6F34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A307BF-3167-8836-E7C7-780F28349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00816-E681-12D5-1462-44707D3A6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DADE8-D3B2-7830-D18A-C048EB23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018CA-43AC-8CCF-6500-A05DB6A7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EBEC9-B5AF-A43C-9C90-A7EC408E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05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A9A95-EEFD-FCD4-259A-57839CB5A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A7258-B784-E08B-57E8-E28BA7490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6E0D8-191F-4582-07A1-5ED582F5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A3EEF-777D-47C2-9740-EE9E0FB58BD8}" type="datetimeFigureOut">
              <a:rPr lang="en-IN" smtClean="0"/>
              <a:t>13-03-2023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6DE5-18B5-52DB-56A6-9FCFE38BE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0AB99-0A82-9096-E9F4-E3FF689BD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CA12B-FFC7-4FD6-8B3E-2BC090A8B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896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8436C3-F6D4-F59B-E718-705FA02E5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364" y="914400"/>
            <a:ext cx="9466653" cy="542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625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72245C4-5289-5721-4C5B-4BC5B74E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65" y="1152940"/>
            <a:ext cx="8574157" cy="467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6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BA7C6998-F5BC-2768-D7E9-0E7813CCD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285461"/>
            <a:ext cx="8613912" cy="478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12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22B247B-540F-8208-E6AE-50970026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557" y="1126435"/>
            <a:ext cx="8481391" cy="469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0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98BF97A-779D-0E7C-91CE-D3883537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7" y="1046922"/>
            <a:ext cx="8428382" cy="485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44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B9C289A-5BFB-9961-B70D-167CCCE71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49" y="1033670"/>
            <a:ext cx="8931964" cy="50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45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80B74300-8B80-F319-2059-3078EEC7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0" y="1073426"/>
            <a:ext cx="9183756" cy="536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674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DA09788-1C31-2F2D-7294-2A7577CCD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5" y="1354414"/>
            <a:ext cx="8481390" cy="471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00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ACCCD29-A899-B956-0357-20FE85815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628" y="1219200"/>
            <a:ext cx="9126407" cy="46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39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CB045B6B-C95E-1A77-EC71-B3022016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018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10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A0386D39-424C-BAFC-B521-EA33D9F46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791" y="1245704"/>
            <a:ext cx="8627165" cy="451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4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B864584-BA43-CB08-51B8-AD50B4712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982" y="1500187"/>
            <a:ext cx="9846365" cy="45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8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8995969F-0A65-11EF-ADCF-9F56A78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71" y="1258957"/>
            <a:ext cx="9448800" cy="485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99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937885-9EEC-EB7E-7FF3-0FD22CD94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1" t="5782" r="8577" b="13023"/>
          <a:stretch/>
        </p:blipFill>
        <p:spPr>
          <a:xfrm>
            <a:off x="1126435" y="993913"/>
            <a:ext cx="10455965" cy="47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email&#10;&#10;Description automatically generated">
            <a:extLst>
              <a:ext uri="{FF2B5EF4-FFF2-40B4-BE49-F238E27FC236}">
                <a16:creationId xmlns:a16="http://schemas.microsoft.com/office/drawing/2014/main" id="{B6B8DBF5-1215-ADE0-E3F4-9C655D166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5589"/>
            <a:ext cx="9144000" cy="56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0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FC5B81-5B98-C8EA-F199-005D37A06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05852"/>
            <a:ext cx="8170779" cy="54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3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D290D1-1768-48CA-467F-D150AF9AC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4" y="429126"/>
            <a:ext cx="9432758" cy="599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3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957274-419A-62C4-FCD8-202102B00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66" t="3929" r="28559" b="2112"/>
          <a:stretch/>
        </p:blipFill>
        <p:spPr>
          <a:xfrm>
            <a:off x="1203158" y="593557"/>
            <a:ext cx="10026316" cy="55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6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35E7E-4ECE-1692-F0B4-7D3D891B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21" y="1019064"/>
            <a:ext cx="10042358" cy="48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4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5A75B-67BF-A6DD-A006-BDD86B08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42" y="1023776"/>
            <a:ext cx="9930063" cy="46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BEDE0E1-CD91-8263-07E0-7A0AFF5E6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00970"/>
              </p:ext>
            </p:extLst>
          </p:nvPr>
        </p:nvGraphicFramePr>
        <p:xfrm>
          <a:off x="2032000" y="719665"/>
          <a:ext cx="8128000" cy="435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2117211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97703830"/>
                    </a:ext>
                  </a:extLst>
                </a:gridCol>
              </a:tblGrid>
              <a:tr h="435367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761788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B7C42C-F288-DF5E-9555-4DB04BFFE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431088"/>
              </p:ext>
            </p:extLst>
          </p:nvPr>
        </p:nvGraphicFramePr>
        <p:xfrm>
          <a:off x="2032000" y="719666"/>
          <a:ext cx="81280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8020252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88965025"/>
                    </a:ext>
                  </a:extLst>
                </a:gridCol>
              </a:tblGrid>
              <a:tr h="28519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Spark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845977"/>
                  </a:ext>
                </a:extLst>
              </a:tr>
              <a:tr h="28519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Facebook in year 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Apache Software foundation in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975480"/>
                  </a:ext>
                </a:extLst>
              </a:tr>
              <a:tr h="28519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warehouse on Hadoop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 analysis on spark core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221555"/>
                  </a:ext>
                </a:extLst>
              </a:tr>
              <a:tr h="4990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Java is Primary language to implement UDF/ extended 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Java/Scala/Python/ R in spark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561514"/>
                  </a:ext>
                </a:extLst>
              </a:tr>
              <a:tr h="28519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Stores its metadata in 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Can integrate with metadata in hive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892314"/>
                  </a:ext>
                </a:extLst>
              </a:tr>
              <a:tr h="49908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Batch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Batch but streaming SQL</a:t>
                      </a:r>
                    </a:p>
                    <a:p>
                      <a:pPr algn="ctr"/>
                      <a:r>
                        <a:rPr lang="en-IN" dirty="0"/>
                        <a:t>E.G Structured streaming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6349"/>
                  </a:ext>
                </a:extLst>
              </a:tr>
              <a:tr h="285193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8273157"/>
                  </a:ext>
                </a:extLst>
              </a:tr>
              <a:tr h="285193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33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25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1C0F2-764A-609A-0368-D58661D8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266700"/>
            <a:ext cx="110775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8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9A6A14-5515-C157-54A6-EDEC3B749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5" y="781878"/>
            <a:ext cx="10283687" cy="54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8F9050D-7893-AAB4-D453-2D7ABC15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80919"/>
            <a:ext cx="9369287" cy="455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3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BD61B6-0BAA-09B6-D8A4-81596A9D1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47" y="1152939"/>
            <a:ext cx="838696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311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120A8E5-9B73-F04C-C70C-C362B53BD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74" y="1331496"/>
            <a:ext cx="9144000" cy="46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5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D237028-3E37-4754-F575-E75A8C1DC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104" y="1166192"/>
            <a:ext cx="8282607" cy="526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218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E0DE31E8-D85A-6B22-FE4D-22AFAE71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314" y="1285462"/>
            <a:ext cx="8733182" cy="435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51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3BFAEB6-AB4F-2866-AE00-F9EF80F6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052" y="1205948"/>
            <a:ext cx="9024731" cy="478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32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63</Words>
  <Application>Microsoft Office PowerPoint</Application>
  <PresentationFormat>Widescreen</PresentationFormat>
  <Paragraphs>13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MOTHUKURI RAJESHKUMAR</dc:creator>
  <cp:lastModifiedBy>MOTHUKURI RAJESHKUMAR</cp:lastModifiedBy>
  <cp:revision>1</cp:revision>
  <dcterms:created xsi:type="dcterms:W3CDTF">2023-03-13T05:12:19Z</dcterms:created>
  <dcterms:modified xsi:type="dcterms:W3CDTF">2023-03-13T11:39:24Z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2023-03-13T05:12:19Z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0517f0cf-0a0b-421c-9f54-58778a75d60e</vt:lpwstr>
  </property>
  <property fmtid="{D5CDD505-2E9C-101B-9397-08002B2CF9AE}" pid="8" name="MSIP_Label_e463cba9-5f6c-478d-9329-7b2295e4e8ed_ContentBits">
    <vt:lpwstr>0</vt:lpwstr>
  </property>
</Properties>
</file>